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63" r:id="rId4"/>
    <p:sldId id="262" r:id="rId5"/>
    <p:sldId id="264" r:id="rId6"/>
  </p:sldIdLst>
  <p:sldSz cx="9144000" cy="6858000" type="screen4x3"/>
  <p:notesSz cx="6858000" cy="9144000"/>
  <p:embeddedFontLst>
    <p:embeddedFont>
      <p:font typeface="Footlight MT Light" panose="0204060206030A020304" pitchFamily="18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810"/>
    <a:srgbClr val="F7E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491D8-86E4-4A0E-BB6C-4A34462C3745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6E30-3398-41E9-B8D8-03D1FCE4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Majesty of a Monarch is unfamiliar to modern Americans, but it is a crucial concept for all Christians to grasp if it is our intent to “Glorify the King of Kings.”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E30-3398-41E9-B8D8-03D1FCE417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3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E30-3398-41E9-B8D8-03D1FCE417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3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E30-3398-41E9-B8D8-03D1FCE41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3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E30-3398-41E9-B8D8-03D1FCE41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4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7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3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2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F7F9-6818-4D92-8EC4-E69D2C24205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amber background">
            <a:extLst>
              <a:ext uri="{FF2B5EF4-FFF2-40B4-BE49-F238E27FC236}">
                <a16:creationId xmlns:a16="http://schemas.microsoft.com/office/drawing/2014/main" id="{F66B3103-D2CB-4CA3-B768-83554EEA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rown transparent">
            <a:extLst>
              <a:ext uri="{FF2B5EF4-FFF2-40B4-BE49-F238E27FC236}">
                <a16:creationId xmlns:a16="http://schemas.microsoft.com/office/drawing/2014/main" id="{E72EAC08-FE10-4694-8CB5-B8A50872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66" y="4552336"/>
            <a:ext cx="2824914" cy="198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D7477DF-9889-4626-9A4E-22BF20A5B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25" y="946265"/>
            <a:ext cx="8007352" cy="160423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483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</a:t>
            </a:r>
            <a:r>
              <a:rPr lang="en-US" sz="8800" cap="small" dirty="0">
                <a:solidFill>
                  <a:srgbClr val="483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Majesty</a:t>
            </a:r>
            <a:r>
              <a:rPr lang="en-US" sz="8000" dirty="0">
                <a:solidFill>
                  <a:srgbClr val="483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of the</a:t>
            </a:r>
          </a:p>
        </p:txBody>
      </p:sp>
      <p:pic>
        <p:nvPicPr>
          <p:cNvPr id="5" name="Picture 2" descr="Image result for king of kings">
            <a:extLst>
              <a:ext uri="{FF2B5EF4-FFF2-40B4-BE49-F238E27FC236}">
                <a16:creationId xmlns:a16="http://schemas.microsoft.com/office/drawing/2014/main" id="{9D82E205-3103-462F-92E9-E4F8024B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5" y="2550498"/>
            <a:ext cx="8007352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9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crown transparent">
            <a:extLst>
              <a:ext uri="{FF2B5EF4-FFF2-40B4-BE49-F238E27FC236}">
                <a16:creationId xmlns:a16="http://schemas.microsoft.com/office/drawing/2014/main" id="{6F3395B6-1185-4E98-B2AA-7C11217F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22" y="5399881"/>
            <a:ext cx="188937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E4C1C-AF47-467E-9A35-3D8B069B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84709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His Majesty is AWESOME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710A-0651-4DD7-8B5D-E9F3072F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09135"/>
            <a:ext cx="8470900" cy="5048865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3600" b="1" dirty="0">
                <a:latin typeface="Footlight MT Light" panose="0204060206030A020304" pitchFamily="18" charset="0"/>
              </a:rPr>
              <a:t>“With God is awesome majesty.”                    </a:t>
            </a:r>
            <a:r>
              <a:rPr lang="en-US" sz="3200" b="1" dirty="0">
                <a:latin typeface="Footlight MT Light" panose="0204060206030A020304" pitchFamily="18" charset="0"/>
              </a:rPr>
              <a:t>(Job 37:22)</a:t>
            </a:r>
          </a:p>
          <a:p>
            <a:pPr marL="344488" indent="-344488"/>
            <a:r>
              <a:rPr lang="en-US" sz="3600" b="1" dirty="0">
                <a:latin typeface="Footlight MT Light" panose="0204060206030A020304" pitchFamily="18" charset="0"/>
              </a:rPr>
              <a:t>His rule and His provisions for His people are accomplished “in the majesty of the name of the Lord</a:t>
            </a:r>
            <a:r>
              <a:rPr lang="en-US" sz="3200" b="1" dirty="0">
                <a:latin typeface="Footlight MT Light" panose="0204060206030A020304" pitchFamily="18" charset="0"/>
              </a:rPr>
              <a:t>” (Malachi 5:2-4)</a:t>
            </a:r>
          </a:p>
          <a:p>
            <a:pPr marL="344488" indent="-344488"/>
            <a:r>
              <a:rPr lang="en-US" sz="3600" b="1" dirty="0">
                <a:latin typeface="Footlight MT Light" panose="0204060206030A020304" pitchFamily="18" charset="0"/>
              </a:rPr>
              <a:t>His majesty can be perceived through His works </a:t>
            </a:r>
            <a:r>
              <a:rPr lang="en-US" sz="3200" b="1" dirty="0">
                <a:latin typeface="Footlight MT Light" panose="0204060206030A020304" pitchFamily="18" charset="0"/>
              </a:rPr>
              <a:t>(Psalm 145:10-13)</a:t>
            </a:r>
          </a:p>
          <a:p>
            <a:pPr marL="344488" indent="-344488"/>
            <a:endParaRPr lang="en-US" sz="32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crown transparent">
            <a:extLst>
              <a:ext uri="{FF2B5EF4-FFF2-40B4-BE49-F238E27FC236}">
                <a16:creationId xmlns:a16="http://schemas.microsoft.com/office/drawing/2014/main" id="{6F3395B6-1185-4E98-B2AA-7C11217F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22" y="5399881"/>
            <a:ext cx="188937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E4C1C-AF47-467E-9A35-3D8B069B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8470900" cy="178430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His Majesty is Expressed     by His Voice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710A-0651-4DD7-8B5D-E9F3072F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49434"/>
            <a:ext cx="8470900" cy="4708566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3600" b="1" dirty="0">
                <a:latin typeface="Footlight MT Light" panose="0204060206030A020304" pitchFamily="18" charset="0"/>
              </a:rPr>
              <a:t>His word is a powerful sword                   </a:t>
            </a:r>
            <a:r>
              <a:rPr lang="en-US" sz="3200" b="1" dirty="0">
                <a:latin typeface="Footlight MT Light" panose="0204060206030A020304" pitchFamily="18" charset="0"/>
              </a:rPr>
              <a:t>(Psalm 45:1-7; Hebrews 1:4, 8-9; Rev. 19:15)</a:t>
            </a:r>
            <a:endParaRPr lang="en-US" sz="3600" b="1" dirty="0">
              <a:latin typeface="Footlight MT Light" panose="0204060206030A020304" pitchFamily="18" charset="0"/>
            </a:endParaRPr>
          </a:p>
          <a:p>
            <a:pPr marL="344488" indent="-344488"/>
            <a:r>
              <a:rPr lang="en-US" sz="3600" b="1" dirty="0">
                <a:latin typeface="Footlight MT Light" panose="0204060206030A020304" pitchFamily="18" charset="0"/>
              </a:rPr>
              <a:t>His voice is majestic                             </a:t>
            </a:r>
            <a:r>
              <a:rPr lang="en-US" sz="3200" b="1" dirty="0">
                <a:latin typeface="Footlight MT Light" panose="0204060206030A020304" pitchFamily="18" charset="0"/>
              </a:rPr>
              <a:t>(Psalm 29:3-4; Job 37:2-5)</a:t>
            </a:r>
            <a:endParaRPr lang="en-US" sz="3600" b="1" dirty="0">
              <a:latin typeface="Footlight MT Light" panose="0204060206030A020304" pitchFamily="18" charset="0"/>
            </a:endParaRPr>
          </a:p>
          <a:p>
            <a:pPr marL="344488" indent="-344488"/>
            <a:endParaRPr lang="en-US" sz="32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5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lden stars">
            <a:extLst>
              <a:ext uri="{FF2B5EF4-FFF2-40B4-BE49-F238E27FC236}">
                <a16:creationId xmlns:a16="http://schemas.microsoft.com/office/drawing/2014/main" id="{2C57DE16-4855-4DA1-A10F-59C7E717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83E7A-1879-4A30-9965-3E8DA638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619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It Is Our Task to Glorify the Majesty of our Invisible King!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F6CF-16ED-4D40-BF3F-AC8F8D2D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3431"/>
            <a:ext cx="7886700" cy="4625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“Now to the King eternal, immortal, invisible, to God who alone is wise, be honor and glory forever and ever. Amen.”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 (1 Timothy 1:17)</a:t>
            </a:r>
          </a:p>
          <a:p>
            <a:pPr marL="0" indent="0" algn="ctr">
              <a:buNone/>
            </a:pP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Jesus said, “I am the Root and the Offspring of David, the Bright and Morning Star.” (Revelation 22:16)</a:t>
            </a:r>
          </a:p>
        </p:txBody>
      </p:sp>
      <p:pic>
        <p:nvPicPr>
          <p:cNvPr id="5" name="Picture 6" descr="Image result for crown transparent">
            <a:extLst>
              <a:ext uri="{FF2B5EF4-FFF2-40B4-BE49-F238E27FC236}">
                <a16:creationId xmlns:a16="http://schemas.microsoft.com/office/drawing/2014/main" id="{DA86849A-6C6D-4203-B0D4-02B10E25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84" y="3728084"/>
            <a:ext cx="1809434" cy="12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4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crown transparent">
            <a:extLst>
              <a:ext uri="{FF2B5EF4-FFF2-40B4-BE49-F238E27FC236}">
                <a16:creationId xmlns:a16="http://schemas.microsoft.com/office/drawing/2014/main" id="{6F3395B6-1185-4E98-B2AA-7C11217F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22" y="5399881"/>
            <a:ext cx="188937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E4C1C-AF47-467E-9A35-3D8B069B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8470900" cy="178430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We See the Majesty of the King in His Death &amp; Resurrection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710A-0651-4DD7-8B5D-E9F3072F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49434"/>
            <a:ext cx="8470900" cy="4708566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3600" b="1" dirty="0">
                <a:latin typeface="Footlight MT Light" panose="0204060206030A020304" pitchFamily="18" charset="0"/>
              </a:rPr>
              <a:t>He was accused of claiming to be “The King of the Jews” </a:t>
            </a:r>
            <a:r>
              <a:rPr lang="en-US" sz="3200" b="1" dirty="0">
                <a:latin typeface="Footlight MT Light" panose="0204060206030A020304" pitchFamily="18" charset="0"/>
              </a:rPr>
              <a:t>(Matthew 27:37)</a:t>
            </a:r>
            <a:endParaRPr lang="en-US" sz="3600" b="1" dirty="0">
              <a:latin typeface="Footlight MT Light" panose="0204060206030A020304" pitchFamily="18" charset="0"/>
            </a:endParaRPr>
          </a:p>
          <a:p>
            <a:pPr marL="344488" indent="-344488"/>
            <a:r>
              <a:rPr lang="en-US" sz="3600" b="1" dirty="0">
                <a:latin typeface="Footlight MT Light" panose="0204060206030A020304" pitchFamily="18" charset="0"/>
              </a:rPr>
              <a:t>His resurrection proved that He is indeed the King </a:t>
            </a:r>
            <a:r>
              <a:rPr lang="en-US" sz="3200" b="1" dirty="0">
                <a:latin typeface="Footlight MT Light" panose="0204060206030A020304" pitchFamily="18" charset="0"/>
              </a:rPr>
              <a:t>(Acts 2:29-36)</a:t>
            </a:r>
            <a:endParaRPr lang="en-US" sz="3600" b="1" dirty="0">
              <a:latin typeface="Footlight MT Light" panose="0204060206030A020304" pitchFamily="18" charset="0"/>
            </a:endParaRPr>
          </a:p>
          <a:p>
            <a:pPr marL="344488" indent="-344488"/>
            <a:r>
              <a:rPr lang="en-US" sz="3600" b="1" dirty="0">
                <a:latin typeface="Footlight MT Light" panose="0204060206030A020304" pitchFamily="18" charset="0"/>
              </a:rPr>
              <a:t>Through these events, the hosts of heaven perceive His majesty </a:t>
            </a:r>
            <a:r>
              <a:rPr lang="en-US" sz="3200" b="1" dirty="0">
                <a:latin typeface="Footlight MT Light" panose="0204060206030A020304" pitchFamily="18" charset="0"/>
              </a:rPr>
              <a:t>(Revelation 5:6-13)</a:t>
            </a:r>
          </a:p>
          <a:p>
            <a:pPr marL="344488" indent="-344488"/>
            <a:endParaRPr lang="en-US" sz="3200" b="1" dirty="0">
              <a:latin typeface="Footlight MT Light" panose="0204060206030A020304" pitchFamily="18" charset="0"/>
            </a:endParaRPr>
          </a:p>
          <a:p>
            <a:pPr marL="344488" indent="-344488"/>
            <a:endParaRPr lang="en-US" sz="32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5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260</Words>
  <Application>Microsoft Office PowerPoint</Application>
  <PresentationFormat>On-screen Show (4:3)</PresentationFormat>
  <Paragraphs>23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Footlight MT Light</vt:lpstr>
      <vt:lpstr>Calibri Light</vt:lpstr>
      <vt:lpstr>Arial</vt:lpstr>
      <vt:lpstr>Calibri</vt:lpstr>
      <vt:lpstr>Office Theme</vt:lpstr>
      <vt:lpstr>The Majesty of the</vt:lpstr>
      <vt:lpstr>His Majesty is AWESOME</vt:lpstr>
      <vt:lpstr>His Majesty is Expressed     by His Voice</vt:lpstr>
      <vt:lpstr>It Is Our Task to Glorify the Majesty of our Invisible King!</vt:lpstr>
      <vt:lpstr>We See the Majesty of the King in His Death &amp; Resurrection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will Glorify the</dc:title>
  <dc:creator>Eastside Enlightener</dc:creator>
  <cp:lastModifiedBy>Eastside Enlightener</cp:lastModifiedBy>
  <cp:revision>44</cp:revision>
  <dcterms:created xsi:type="dcterms:W3CDTF">2017-12-18T15:36:39Z</dcterms:created>
  <dcterms:modified xsi:type="dcterms:W3CDTF">2018-02-10T17:12:06Z</dcterms:modified>
</cp:coreProperties>
</file>